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90" r:id="rId4"/>
    <p:sldId id="291" r:id="rId5"/>
    <p:sldId id="292" r:id="rId6"/>
    <p:sldId id="260" r:id="rId7"/>
    <p:sldId id="273" r:id="rId8"/>
    <p:sldId id="293" r:id="rId9"/>
    <p:sldId id="277" r:id="rId10"/>
    <p:sldId id="295" r:id="rId11"/>
    <p:sldId id="294" r:id="rId12"/>
    <p:sldId id="297" r:id="rId13"/>
    <p:sldId id="299" r:id="rId14"/>
    <p:sldId id="296" r:id="rId15"/>
    <p:sldId id="25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2D"/>
    <a:srgbClr val="5730A6"/>
    <a:srgbClr val="6135B9"/>
    <a:srgbClr val="6D40C8"/>
    <a:srgbClr val="552EA2"/>
    <a:srgbClr val="6E2286"/>
    <a:srgbClr val="882AA6"/>
    <a:srgbClr val="49B79D"/>
    <a:srgbClr val="FF3399"/>
    <a:srgbClr val="3789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24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48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9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20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63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81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3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41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82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95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87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32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56878-F5D1-40B0-82B9-90338A0FFEFB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6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poultrychamp.deviantart.com/art/Render-of-a-Clock-364390368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the-smiling-pony.deviantart.com/art/Palette-cutie-mark-289995235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penclipart.org/detail/166028/volume-level-3-by-mightyman-16602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tmp"/><Relationship Id="rId7" Type="http://schemas.openxmlformats.org/officeDocument/2006/relationships/image" Target="../media/image14.jp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3.tmp"/><Relationship Id="rId4" Type="http://schemas.openxmlformats.org/officeDocument/2006/relationships/image" Target="../media/image12.tm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etmooc.org/hub/tag/sherry-hegstrom/" TargetMode="External"/><Relationship Id="rId3" Type="http://schemas.openxmlformats.org/officeDocument/2006/relationships/hyperlink" Target="http://www.qedfoundation.org/stop-deficit-model-thinking/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ixabay.com/en/sports-person-jumping-winner-294384/" TargetMode="External"/><Relationship Id="rId5" Type="http://schemas.openxmlformats.org/officeDocument/2006/relationships/image" Target="../media/image17.png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E2574180-2F2F-4DBB-AA72-AC3FA143D052}"/>
              </a:ext>
            </a:extLst>
          </p:cNvPr>
          <p:cNvSpPr/>
          <p:nvPr/>
        </p:nvSpPr>
        <p:spPr>
          <a:xfrm>
            <a:off x="946546" y="352425"/>
            <a:ext cx="10664429" cy="650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2E8F3-0DF2-4948-90C1-6A34CB6D3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371" y="2478482"/>
            <a:ext cx="6200775" cy="37075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FC9D77-EF96-4D95-B4B2-086EB7E41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715" y="609601"/>
            <a:ext cx="3748088" cy="1868881"/>
          </a:xfrm>
          <a:prstGeom prst="rect">
            <a:avLst/>
          </a:prstGeom>
        </p:spPr>
      </p:pic>
      <p:pic>
        <p:nvPicPr>
          <p:cNvPr id="5" name="Picture 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99413835-8C1C-0842-BA0E-84320CE3C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075" y="-1193800"/>
            <a:ext cx="13068149" cy="92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5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1B3D90F-C72C-4529-B94C-09BB6429B1A9}"/>
              </a:ext>
            </a:extLst>
          </p:cNvPr>
          <p:cNvSpPr txBox="1"/>
          <p:nvPr/>
        </p:nvSpPr>
        <p:spPr>
          <a:xfrm>
            <a:off x="1953087" y="1979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10DCDA-657C-514F-9FDE-93921ABB1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3866"/>
            <a:ext cx="12192000" cy="8625732"/>
          </a:xfrm>
          <a:prstGeom prst="rect">
            <a:avLst/>
          </a:prstGeom>
        </p:spPr>
      </p:pic>
      <p:pic>
        <p:nvPicPr>
          <p:cNvPr id="3" name="Picture 2" descr="A picture containing person, small, young, front&#10;&#10;Description automatically generated">
            <a:extLst>
              <a:ext uri="{FF2B5EF4-FFF2-40B4-BE49-F238E27FC236}">
                <a16:creationId xmlns:a16="http://schemas.microsoft.com/office/drawing/2014/main" id="{5A2A94A8-1B0A-49CC-825D-2085A8CFB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02" y="2213292"/>
            <a:ext cx="4601390" cy="395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94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9000">
              <a:srgbClr val="5730A6">
                <a:alpha val="95000"/>
                <a:lumMod val="100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B5F4980C-CB29-CB49-B88D-9467510697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56" y="-903716"/>
            <a:ext cx="12248111" cy="8665431"/>
          </a:xfrm>
        </p:spPr>
      </p:pic>
    </p:spTree>
    <p:extLst>
      <p:ext uri="{BB962C8B-B14F-4D97-AF65-F5344CB8AC3E}">
        <p14:creationId xmlns:p14="http://schemas.microsoft.com/office/powerpoint/2010/main" val="3272990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9000">
              <a:srgbClr val="5730A6">
                <a:alpha val="95000"/>
                <a:lumMod val="100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flying, drawing, holding, kite&#10;&#10;Description automatically generated">
            <a:extLst>
              <a:ext uri="{FF2B5EF4-FFF2-40B4-BE49-F238E27FC236}">
                <a16:creationId xmlns:a16="http://schemas.microsoft.com/office/drawing/2014/main" id="{B27B66FD-491D-3F49-A29A-1750F22CF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1" y="-912895"/>
            <a:ext cx="12274062" cy="868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09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9000">
              <a:srgbClr val="5730A6">
                <a:alpha val="95000"/>
                <a:lumMod val="100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 shot of a computer&#10;&#10;Description automatically generated">
            <a:extLst>
              <a:ext uri="{FF2B5EF4-FFF2-40B4-BE49-F238E27FC236}">
                <a16:creationId xmlns:a16="http://schemas.microsoft.com/office/drawing/2014/main" id="{69E9294B-6383-AB44-AB59-F50260D1C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81" y="-918873"/>
            <a:ext cx="12290961" cy="8695746"/>
          </a:xfrm>
          <a:prstGeom prst="rect">
            <a:avLst/>
          </a:prstGeom>
        </p:spPr>
      </p:pic>
      <p:pic>
        <p:nvPicPr>
          <p:cNvPr id="8" name="Picture 7" descr="A clock is shown at the time&#10;&#10;Description automatically generated">
            <a:extLst>
              <a:ext uri="{FF2B5EF4-FFF2-40B4-BE49-F238E27FC236}">
                <a16:creationId xmlns:a16="http://schemas.microsoft.com/office/drawing/2014/main" id="{E162BF58-62A4-4EB1-8E7D-F54DA1C22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78853" y="4141780"/>
            <a:ext cx="2634294" cy="27396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91623D-6464-431A-A1A8-F71CFE05A76C}"/>
              </a:ext>
            </a:extLst>
          </p:cNvPr>
          <p:cNvSpPr txBox="1"/>
          <p:nvPr/>
        </p:nvSpPr>
        <p:spPr>
          <a:xfrm>
            <a:off x="4882719" y="7019397"/>
            <a:ext cx="2468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poultrychamp.deviantart.com/art/Render-of-a-Clock-364390368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/3.0/"/>
              </a:rPr>
              <a:t>CC BY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903195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29000">
              <a:srgbClr val="5730A6">
                <a:alpha val="95000"/>
                <a:lumMod val="100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2A7C76-5C7D-2542-9DDA-CEACD12D5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64" y="-904995"/>
            <a:ext cx="12251728" cy="866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19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C90716-3503-4D58-97CC-24A01A8CB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6"/>
            <a:ext cx="932396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5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33FCD3-51B9-5C4D-B91F-C6E1535E3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1" y="-948497"/>
            <a:ext cx="12274062" cy="8754993"/>
          </a:xfrm>
          <a:prstGeom prst="rect">
            <a:avLst/>
          </a:prstGeom>
        </p:spPr>
      </p:pic>
      <p:pic>
        <p:nvPicPr>
          <p:cNvPr id="12" name="Picture 11" descr="A picture containing food&#10;&#10;Description automatically generated">
            <a:extLst>
              <a:ext uri="{FF2B5EF4-FFF2-40B4-BE49-F238E27FC236}">
                <a16:creationId xmlns:a16="http://schemas.microsoft.com/office/drawing/2014/main" id="{2A6933F5-1CE9-41DE-823D-A29D93A84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274629" y="4133188"/>
            <a:ext cx="2622934" cy="262293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5000A11-74B8-4B02-9729-08F48804542D}"/>
              </a:ext>
            </a:extLst>
          </p:cNvPr>
          <p:cNvSpPr txBox="1"/>
          <p:nvPr/>
        </p:nvSpPr>
        <p:spPr>
          <a:xfrm>
            <a:off x="8768756" y="6965677"/>
            <a:ext cx="32289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://the-smiling-pony.deviantart.com/art/Palette-cutie-mark-289995235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nc-nd/3.0/"/>
              </a:rPr>
              <a:t>CC BY-NC-ND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3814739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7EA53167-839A-3F45-8A5A-ADDCCB980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1" y="-912895"/>
            <a:ext cx="12274062" cy="868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77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A00EF0EC-1F14-FB46-A400-18C9226E0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73" y="-920424"/>
            <a:ext cx="12295345" cy="8698847"/>
          </a:xfrm>
          <a:prstGeom prst="rect">
            <a:avLst/>
          </a:prstGeom>
        </p:spPr>
      </p:pic>
      <p:pic>
        <p:nvPicPr>
          <p:cNvPr id="8" name="Picture 7" descr="A picture containing sign, light&#10;&#10;Description automatically generated">
            <a:extLst>
              <a:ext uri="{FF2B5EF4-FFF2-40B4-BE49-F238E27FC236}">
                <a16:creationId xmlns:a16="http://schemas.microsoft.com/office/drawing/2014/main" id="{90B37249-1D10-4499-AD5D-41A505218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07536" y="4699514"/>
            <a:ext cx="1176928" cy="117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39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AF964B2-489B-0242-A8CA-091BC2E1A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754" y="-921189"/>
            <a:ext cx="12297508" cy="870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6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770D7A8-EA82-4413-8EA0-7AAB8780D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1" y="294012"/>
            <a:ext cx="991067" cy="2108652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498463-C558-4F74-B982-E60072F5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349" y="164759"/>
            <a:ext cx="1102095" cy="1933638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272C8EB-698C-4DA2-8180-ADA432481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8" y="5015302"/>
            <a:ext cx="1136540" cy="1842698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CAE8034-8107-4B35-8269-F4D29DB5F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102" y="4899654"/>
            <a:ext cx="1136540" cy="19583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338EAA-DDA5-4F1B-A1EF-0E7E6BB30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8283" y="164759"/>
            <a:ext cx="3392399" cy="1691526"/>
          </a:xfrm>
          <a:prstGeom prst="rect">
            <a:avLst/>
          </a:prstGeom>
        </p:spPr>
      </p:pic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42D72243-40C6-41D4-898D-334545181F2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pic>
        <p:nvPicPr>
          <p:cNvPr id="3" name="Picture 2" descr="A picture containing food, fruit, device&#10;&#10;Description automatically generated">
            <a:extLst>
              <a:ext uri="{FF2B5EF4-FFF2-40B4-BE49-F238E27FC236}">
                <a16:creationId xmlns:a16="http://schemas.microsoft.com/office/drawing/2014/main" id="{9D00E94E-965C-A347-A6B9-84F2277BB1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50" y="751212"/>
            <a:ext cx="9693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73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6FB64F-84F7-2149-914A-A5A01BBA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93" y="-917042"/>
            <a:ext cx="12285785" cy="869208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6F1DA33-AFF1-4D62-9D2D-75F610131791}"/>
              </a:ext>
            </a:extLst>
          </p:cNvPr>
          <p:cNvSpPr txBox="1"/>
          <p:nvPr/>
        </p:nvSpPr>
        <p:spPr>
          <a:xfrm flipV="1">
            <a:off x="1535724" y="6973312"/>
            <a:ext cx="4447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3" tooltip="http://www.qedfoundation.org/stop-deficit-model-thinking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4" tooltip="https://creativecommons.org/licenses/by-nc-sa/3.0/"/>
              </a:rPr>
              <a:t>CC BY-SA-NC</a:t>
            </a:r>
            <a:endParaRPr lang="en-GB" sz="900" dirty="0"/>
          </a:p>
        </p:txBody>
      </p:sp>
      <p:pic>
        <p:nvPicPr>
          <p:cNvPr id="22" name="Picture 21" descr="A picture containing drawing, shirt&#10;&#10;Description automatically generated">
            <a:extLst>
              <a:ext uri="{FF2B5EF4-FFF2-40B4-BE49-F238E27FC236}">
                <a16:creationId xmlns:a16="http://schemas.microsoft.com/office/drawing/2014/main" id="{1CB3D0D7-A5CC-4A98-8CC1-1610B2AEC3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flipH="1">
            <a:off x="344163" y="2289421"/>
            <a:ext cx="1653885" cy="1766762"/>
          </a:xfrm>
          <a:prstGeom prst="rect">
            <a:avLst/>
          </a:prstGeom>
        </p:spPr>
      </p:pic>
      <p:pic>
        <p:nvPicPr>
          <p:cNvPr id="32" name="Picture 31" descr="A picture containing drawing&#10;&#10;Description automatically generated">
            <a:extLst>
              <a:ext uri="{FF2B5EF4-FFF2-40B4-BE49-F238E27FC236}">
                <a16:creationId xmlns:a16="http://schemas.microsoft.com/office/drawing/2014/main" id="{C207810F-69E1-4BA9-BDD2-B7D438EFC3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866185" y="5625216"/>
            <a:ext cx="633046" cy="54414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1DC5E73-3B5A-4D9D-9D35-D6FC54A0AD26}"/>
              </a:ext>
            </a:extLst>
          </p:cNvPr>
          <p:cNvSpPr txBox="1"/>
          <p:nvPr/>
        </p:nvSpPr>
        <p:spPr>
          <a:xfrm>
            <a:off x="8182708" y="6973312"/>
            <a:ext cx="31779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8" tooltip="http://etmooc.org/hub/tag/sherry-hegstrom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4" tooltip="https://creativecommons.org/licenses/by-nc-sa/3.0/"/>
              </a:rPr>
              <a:t>CC BY-SA-NC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673186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1B3D90F-C72C-4529-B94C-09BB6429B1A9}"/>
              </a:ext>
            </a:extLst>
          </p:cNvPr>
          <p:cNvSpPr txBox="1"/>
          <p:nvPr/>
        </p:nvSpPr>
        <p:spPr>
          <a:xfrm>
            <a:off x="1953087" y="1979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3EBF2EE2-0850-3741-9232-067572654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1" y="-912895"/>
            <a:ext cx="12274062" cy="8683790"/>
          </a:xfrm>
          <a:prstGeom prst="rect">
            <a:avLst/>
          </a:prstGeom>
        </p:spPr>
      </p:pic>
      <p:pic>
        <p:nvPicPr>
          <p:cNvPr id="10" name="Picture 9" descr="A picture containing person, baseball, holding, bat&#10;&#10;Description automatically generated">
            <a:extLst>
              <a:ext uri="{FF2B5EF4-FFF2-40B4-BE49-F238E27FC236}">
                <a16:creationId xmlns:a16="http://schemas.microsoft.com/office/drawing/2014/main" id="{0F16EB01-689E-4A37-8BC0-6F446F162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54" y="3500230"/>
            <a:ext cx="4283547" cy="2855698"/>
          </a:xfrm>
          <a:prstGeom prst="rect">
            <a:avLst/>
          </a:prstGeom>
        </p:spPr>
      </p:pic>
      <p:pic>
        <p:nvPicPr>
          <p:cNvPr id="12" name="Picture 11" descr="A person riding a motorcycle on a track&#10;&#10;Description automatically generated">
            <a:extLst>
              <a:ext uri="{FF2B5EF4-FFF2-40B4-BE49-F238E27FC236}">
                <a16:creationId xmlns:a16="http://schemas.microsoft.com/office/drawing/2014/main" id="{472C82A0-7C4C-4F21-9035-C1DCDED5A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3501123"/>
            <a:ext cx="4283546" cy="285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37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1B3D90F-C72C-4529-B94C-09BB6429B1A9}"/>
              </a:ext>
            </a:extLst>
          </p:cNvPr>
          <p:cNvSpPr txBox="1"/>
          <p:nvPr/>
        </p:nvSpPr>
        <p:spPr>
          <a:xfrm>
            <a:off x="1953087" y="1979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0318676-5DDF-5640-8693-6C08935A64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3866"/>
            <a:ext cx="12192000" cy="8625732"/>
          </a:xfrm>
          <a:prstGeom prst="rect">
            <a:avLst/>
          </a:prstGeom>
        </p:spPr>
      </p:pic>
      <p:pic>
        <p:nvPicPr>
          <p:cNvPr id="16" name="Video fabio di giannantonio before race">
            <a:hlinkClick r:id="" action="ppaction://media"/>
            <a:extLst>
              <a:ext uri="{FF2B5EF4-FFF2-40B4-BE49-F238E27FC236}">
                <a16:creationId xmlns:a16="http://schemas.microsoft.com/office/drawing/2014/main" id="{3BDF9BC3-A54B-4EEF-B7AE-828614608C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45144" y="1834340"/>
            <a:ext cx="4901712" cy="458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2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2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3126</TotalTime>
  <Words>40</Words>
  <Application>Microsoft Macintosh PowerPoint</Application>
  <PresentationFormat>Widescreen</PresentationFormat>
  <Paragraphs>4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 Taylor</dc:creator>
  <cp:lastModifiedBy>Nathan Cheong</cp:lastModifiedBy>
  <cp:revision>49</cp:revision>
  <dcterms:created xsi:type="dcterms:W3CDTF">2019-10-01T16:57:03Z</dcterms:created>
  <dcterms:modified xsi:type="dcterms:W3CDTF">2020-07-02T14:06:22Z</dcterms:modified>
</cp:coreProperties>
</file>